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6" r:id="rId17"/>
    <p:sldId id="277" r:id="rId18"/>
    <p:sldId id="274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04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3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7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9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8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2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9379-A381-46B4-86EA-F83735D058F1}" type="datetimeFigureOut">
              <a:rPr lang="hu-HU" smtClean="0"/>
              <a:t>2018. 03. 08.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B085F-7E92-4820-87AE-D30EBE1BB6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69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1677"/>
            <a:ext cx="9458036" cy="78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5" y="588816"/>
            <a:ext cx="4047259" cy="53963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199" y="588816"/>
            <a:ext cx="4047259" cy="5396345"/>
          </a:xfrm>
          <a:prstGeom prst="rect">
            <a:avLst/>
          </a:prstGeom>
        </p:spPr>
      </p:pic>
      <p:sp>
        <p:nvSpPr>
          <p:cNvPr id="4" name="Akciógomb: Végére 3">
            <a:hlinkClick r:id="" action="ppaction://hlinkshowjump?jump=lastslide" highlightClick="1"/>
          </p:cNvPr>
          <p:cNvSpPr/>
          <p:nvPr/>
        </p:nvSpPr>
        <p:spPr>
          <a:xfrm>
            <a:off x="8580582" y="6132945"/>
            <a:ext cx="563418" cy="725055"/>
          </a:xfrm>
          <a:prstGeom prst="actionButtonE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8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53" y="477981"/>
            <a:ext cx="8069502" cy="60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096" y="717082"/>
            <a:ext cx="4353026" cy="58040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15936" y="1266081"/>
            <a:ext cx="5755908" cy="46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2" y="1119436"/>
            <a:ext cx="8661628" cy="47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42380" t="49478" r="49733" b="22984"/>
          <a:stretch/>
        </p:blipFill>
        <p:spPr>
          <a:xfrm>
            <a:off x="6700980" y="1222270"/>
            <a:ext cx="2138220" cy="405899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9590" t="57960" r="63735" b="17147"/>
          <a:stretch/>
        </p:blipFill>
        <p:spPr>
          <a:xfrm>
            <a:off x="341745" y="217053"/>
            <a:ext cx="4839855" cy="392813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55562" t="77995" r="24052" b="-1"/>
          <a:stretch/>
        </p:blipFill>
        <p:spPr>
          <a:xfrm>
            <a:off x="1976375" y="4862947"/>
            <a:ext cx="3399396" cy="1995053"/>
          </a:xfrm>
          <a:prstGeom prst="rect">
            <a:avLst/>
          </a:prstGeom>
        </p:spPr>
      </p:pic>
      <p:sp>
        <p:nvSpPr>
          <p:cNvPr id="6" name="Akciógomb: Végére 5">
            <a:hlinkClick r:id="" action="ppaction://hlinkshowjump?jump=lastslide" highlightClick="1"/>
          </p:cNvPr>
          <p:cNvSpPr/>
          <p:nvPr/>
        </p:nvSpPr>
        <p:spPr>
          <a:xfrm>
            <a:off x="8580582" y="6132945"/>
            <a:ext cx="563418" cy="725055"/>
          </a:xfrm>
          <a:prstGeom prst="actionButtonE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9" y="1260699"/>
            <a:ext cx="7885477" cy="42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ipari kender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6"/>
          <a:stretch/>
        </p:blipFill>
        <p:spPr bwMode="auto">
          <a:xfrm>
            <a:off x="3282529" y="188895"/>
            <a:ext cx="5593617" cy="37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" y="1540275"/>
            <a:ext cx="3184114" cy="47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Képtalálat a következőre: „ipari len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2" r="49747"/>
          <a:stretch/>
        </p:blipFill>
        <p:spPr bwMode="auto">
          <a:xfrm>
            <a:off x="3574473" y="395608"/>
            <a:ext cx="5214733" cy="61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2" y="1656884"/>
            <a:ext cx="2871148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311727"/>
            <a:ext cx="8294255" cy="62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7275"/>
          <a:stretch/>
        </p:blipFill>
        <p:spPr>
          <a:xfrm>
            <a:off x="581891" y="445223"/>
            <a:ext cx="7774129" cy="61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40" y="0"/>
            <a:ext cx="5089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2" y="642446"/>
            <a:ext cx="7918016" cy="55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2" y="397164"/>
            <a:ext cx="8511899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1269"/>
          <a:stretch/>
        </p:blipFill>
        <p:spPr>
          <a:xfrm>
            <a:off x="4812146" y="3432846"/>
            <a:ext cx="3251200" cy="32958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511" r="50106"/>
          <a:stretch/>
        </p:blipFill>
        <p:spPr>
          <a:xfrm>
            <a:off x="997528" y="3494882"/>
            <a:ext cx="3232727" cy="32338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488" y="87189"/>
            <a:ext cx="3211512" cy="32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95" y="1359766"/>
            <a:ext cx="7385313" cy="42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3" y="2975383"/>
            <a:ext cx="5186218" cy="388261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45" y="0"/>
            <a:ext cx="5855678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08" y="0"/>
            <a:ext cx="6818602" cy="39205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433" y="3920527"/>
            <a:ext cx="2887952" cy="2913119"/>
          </a:xfrm>
          <a:prstGeom prst="rect">
            <a:avLst/>
          </a:prstGeom>
        </p:spPr>
      </p:pic>
      <p:sp>
        <p:nvSpPr>
          <p:cNvPr id="4" name="Akciógomb: Végére 3">
            <a:hlinkClick r:id="" action="ppaction://hlinkshowjump?jump=lastslide" highlightClick="1"/>
          </p:cNvPr>
          <p:cNvSpPr/>
          <p:nvPr/>
        </p:nvSpPr>
        <p:spPr>
          <a:xfrm>
            <a:off x="8580582" y="6132945"/>
            <a:ext cx="563418" cy="725055"/>
          </a:xfrm>
          <a:prstGeom prst="actionButtonE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4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30" y="376382"/>
            <a:ext cx="8094134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6" y="737279"/>
            <a:ext cx="3429001" cy="45720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27" y="494722"/>
            <a:ext cx="3810000" cy="2857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28" y="360218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5" y="858982"/>
            <a:ext cx="8476511" cy="54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0</Words>
  <Application>Microsoft Office PowerPoint</Application>
  <PresentationFormat>Diavetítés a képernyőre (4:3 oldalarány)</PresentationFormat>
  <Paragraphs>0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Móni</dc:creator>
  <cp:lastModifiedBy>Móni</cp:lastModifiedBy>
  <cp:revision>14</cp:revision>
  <dcterms:created xsi:type="dcterms:W3CDTF">2018-03-06T20:38:21Z</dcterms:created>
  <dcterms:modified xsi:type="dcterms:W3CDTF">2018-03-08T07:38:57Z</dcterms:modified>
</cp:coreProperties>
</file>